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DF99-D130-4DF4-9229-E2A5DD11E224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ECDE-BF9A-46C7-B0C3-0593CFC162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529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DF99-D130-4DF4-9229-E2A5DD11E224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ECDE-BF9A-46C7-B0C3-0593CFC162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251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DF99-D130-4DF4-9229-E2A5DD11E224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ECDE-BF9A-46C7-B0C3-0593CFC162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592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DF99-D130-4DF4-9229-E2A5DD11E224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ECDE-BF9A-46C7-B0C3-0593CFC162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0958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DF99-D130-4DF4-9229-E2A5DD11E224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ECDE-BF9A-46C7-B0C3-0593CFC162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154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DF99-D130-4DF4-9229-E2A5DD11E224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ECDE-BF9A-46C7-B0C3-0593CFC162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221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DF99-D130-4DF4-9229-E2A5DD11E224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ECDE-BF9A-46C7-B0C3-0593CFC162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808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DF99-D130-4DF4-9229-E2A5DD11E224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ECDE-BF9A-46C7-B0C3-0593CFC162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828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DF99-D130-4DF4-9229-E2A5DD11E224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ECDE-BF9A-46C7-B0C3-0593CFC162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019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DF99-D130-4DF4-9229-E2A5DD11E224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ECDE-BF9A-46C7-B0C3-0593CFC162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262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DF99-D130-4DF4-9229-E2A5DD11E224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ECDE-BF9A-46C7-B0C3-0593CFC162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050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3DF99-D130-4DF4-9229-E2A5DD11E224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9ECDE-BF9A-46C7-B0C3-0593CFC162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418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2.xml"/><Relationship Id="rId7" Type="http://schemas.openxmlformats.org/officeDocument/2006/relationships/slide" Target="slide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10" Type="http://schemas.openxmlformats.org/officeDocument/2006/relationships/image" Target="../media/image2.png"/><Relationship Id="rId4" Type="http://schemas.openxmlformats.org/officeDocument/2006/relationships/slide" Target="slide3.xml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4.png"/><Relationship Id="rId7" Type="http://schemas.openxmlformats.org/officeDocument/2006/relationships/slide" Target="slide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10" Type="http://schemas.openxmlformats.org/officeDocument/2006/relationships/slide" Target="slide6.xml"/><Relationship Id="rId4" Type="http://schemas.openxmlformats.org/officeDocument/2006/relationships/slide" Target="slide1.xml"/><Relationship Id="rId9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6.png"/><Relationship Id="rId7" Type="http://schemas.openxmlformats.org/officeDocument/2006/relationships/slide" Target="slide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10" Type="http://schemas.openxmlformats.org/officeDocument/2006/relationships/slide" Target="slide6.xml"/><Relationship Id="rId4" Type="http://schemas.openxmlformats.org/officeDocument/2006/relationships/slide" Target="slide1.xml"/><Relationship Id="rId9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8.png"/><Relationship Id="rId7" Type="http://schemas.openxmlformats.org/officeDocument/2006/relationships/slide" Target="slide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10" Type="http://schemas.openxmlformats.org/officeDocument/2006/relationships/slide" Target="slide6.xml"/><Relationship Id="rId4" Type="http://schemas.openxmlformats.org/officeDocument/2006/relationships/slide" Target="slide1.xml"/><Relationship Id="rId9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1.xml"/><Relationship Id="rId7" Type="http://schemas.openxmlformats.org/officeDocument/2006/relationships/slide" Target="slide7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3.xml"/><Relationship Id="rId4" Type="http://schemas.openxmlformats.org/officeDocument/2006/relationships/slide" Target="slide2.xml"/><Relationship Id="rId9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11.png"/><Relationship Id="rId7" Type="http://schemas.openxmlformats.org/officeDocument/2006/relationships/slide" Target="slide5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10" Type="http://schemas.openxmlformats.org/officeDocument/2006/relationships/slide" Target="slide6.xml"/><Relationship Id="rId4" Type="http://schemas.openxmlformats.org/officeDocument/2006/relationships/slide" Target="slide1.xml"/><Relationship Id="rId9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9.png"/><Relationship Id="rId7" Type="http://schemas.openxmlformats.org/officeDocument/2006/relationships/slide" Target="slide5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10" Type="http://schemas.openxmlformats.org/officeDocument/2006/relationships/slide" Target="slide6.xml"/><Relationship Id="rId4" Type="http://schemas.openxmlformats.org/officeDocument/2006/relationships/slide" Target="slide1.xml"/><Relationship Id="rId9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11.png"/><Relationship Id="rId7" Type="http://schemas.openxmlformats.org/officeDocument/2006/relationships/slide" Target="slide5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image" Target="../media/image13.png"/><Relationship Id="rId5" Type="http://schemas.openxmlformats.org/officeDocument/2006/relationships/slide" Target="slide2.xml"/><Relationship Id="rId10" Type="http://schemas.openxmlformats.org/officeDocument/2006/relationships/slide" Target="slide6.xml"/><Relationship Id="rId4" Type="http://schemas.openxmlformats.org/officeDocument/2006/relationships/slide" Target="slide1.xml"/><Relationship Id="rId9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66725" y="6092825"/>
            <a:ext cx="1728788" cy="230188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>
                <a:solidFill>
                  <a:srgbClr val="FF3300"/>
                </a:solidFill>
              </a:rPr>
              <a:t>1. </a:t>
            </a:r>
            <a:r>
              <a:rPr lang="ko-KR" altLang="en-US" sz="1200">
                <a:solidFill>
                  <a:srgbClr val="FF3300"/>
                </a:solidFill>
              </a:rPr>
              <a:t>주님이 주신 땅으로</a:t>
            </a:r>
          </a:p>
        </p:txBody>
      </p:sp>
      <p:sp>
        <p:nvSpPr>
          <p:cNvPr id="205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71713" y="6092825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2. </a:t>
            </a:r>
            <a:r>
              <a:rPr lang="ko-KR" altLang="en-US" sz="1200"/>
              <a:t>수 많은 적들과</a:t>
            </a:r>
          </a:p>
        </p:txBody>
      </p:sp>
      <p:sp>
        <p:nvSpPr>
          <p:cNvPr id="205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27475" y="6092825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3. </a:t>
            </a:r>
            <a:r>
              <a:rPr lang="ko-KR" altLang="en-US" sz="1200"/>
              <a:t>주님 신뢰 함으로</a:t>
            </a:r>
          </a:p>
        </p:txBody>
      </p:sp>
      <p:sp>
        <p:nvSpPr>
          <p:cNvPr id="2055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584825" y="6092825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4. </a:t>
            </a:r>
            <a:r>
              <a:rPr lang="ko-KR" altLang="en-US" sz="1200"/>
              <a:t>주님이 주시는</a:t>
            </a:r>
          </a:p>
        </p:txBody>
      </p:sp>
      <p:sp>
        <p:nvSpPr>
          <p:cNvPr id="2056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266950" y="6369050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6. </a:t>
            </a:r>
            <a:r>
              <a:rPr lang="ko-KR" altLang="en-US" sz="1200"/>
              <a:t>그 날에 주께서</a:t>
            </a:r>
          </a:p>
        </p:txBody>
      </p:sp>
      <p:sp>
        <p:nvSpPr>
          <p:cNvPr id="2057" name="AutoShape 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580063" y="6369050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8. </a:t>
            </a:r>
            <a:r>
              <a:rPr lang="ko-KR" altLang="en-US" sz="1200"/>
              <a:t>그 날에 주께서</a:t>
            </a:r>
          </a:p>
        </p:txBody>
      </p:sp>
      <p:sp>
        <p:nvSpPr>
          <p:cNvPr id="2059" name="AutoShape 1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66725" y="6367463"/>
            <a:ext cx="1728788" cy="230187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5. </a:t>
            </a:r>
            <a:r>
              <a:rPr lang="ko-KR" altLang="en-US" sz="1200"/>
              <a:t>이 산지를</a:t>
            </a:r>
          </a:p>
        </p:txBody>
      </p:sp>
      <p:sp>
        <p:nvSpPr>
          <p:cNvPr id="2061" name="AutoShape 13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922713" y="6369050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7. </a:t>
            </a:r>
            <a:r>
              <a:rPr lang="ko-KR" altLang="en-US" sz="1200"/>
              <a:t>그 땅을 취하리니</a:t>
            </a:r>
          </a:p>
        </p:txBody>
      </p:sp>
      <p:pic>
        <p:nvPicPr>
          <p:cNvPr id="2089" name="Picture 41" descr="찬미0847-1-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33375"/>
            <a:ext cx="6962775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0" name="Picture 42" descr="찬미0847-1-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2060575"/>
            <a:ext cx="7334250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2627313" y="1563688"/>
            <a:ext cx="4667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주님이 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주신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땅으로</a:t>
            </a:r>
            <a:r>
              <a:rPr lang="en-US" altLang="ko-KR" sz="3600">
                <a:latin typeface="HY헤드라인M" pitchFamily="18" charset="-127"/>
                <a:ea typeface="HY헤드라인M" pitchFamily="18" charset="-127"/>
              </a:rPr>
              <a:t>-</a:t>
            </a:r>
          </a:p>
        </p:txBody>
      </p:sp>
      <p:sp>
        <p:nvSpPr>
          <p:cNvPr id="2094" name="Oval 46"/>
          <p:cNvSpPr>
            <a:spLocks noChangeArrowheads="1"/>
          </p:cNvSpPr>
          <p:nvPr/>
        </p:nvSpPr>
        <p:spPr bwMode="auto">
          <a:xfrm>
            <a:off x="5160963" y="3403600"/>
            <a:ext cx="576262" cy="576263"/>
          </a:xfrm>
          <a:prstGeom prst="ellipse">
            <a:avLst/>
          </a:prstGeom>
          <a:solidFill>
            <a:schemeClr val="bg1">
              <a:alpha val="8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95" name="Oval 47"/>
          <p:cNvSpPr>
            <a:spLocks noChangeArrowheads="1"/>
          </p:cNvSpPr>
          <p:nvPr/>
        </p:nvSpPr>
        <p:spPr bwMode="auto">
          <a:xfrm>
            <a:off x="5638800" y="3416300"/>
            <a:ext cx="576263" cy="576263"/>
          </a:xfrm>
          <a:prstGeom prst="ellipse">
            <a:avLst/>
          </a:prstGeom>
          <a:solidFill>
            <a:schemeClr val="bg1">
              <a:alpha val="8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96" name="Oval 48"/>
          <p:cNvSpPr>
            <a:spLocks noChangeArrowheads="1"/>
          </p:cNvSpPr>
          <p:nvPr/>
        </p:nvSpPr>
        <p:spPr bwMode="auto">
          <a:xfrm>
            <a:off x="6275388" y="3403600"/>
            <a:ext cx="576262" cy="576263"/>
          </a:xfrm>
          <a:prstGeom prst="ellipse">
            <a:avLst/>
          </a:prstGeom>
          <a:solidFill>
            <a:schemeClr val="bg1">
              <a:alpha val="8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97" name="Oval 49"/>
          <p:cNvSpPr>
            <a:spLocks noChangeArrowheads="1"/>
          </p:cNvSpPr>
          <p:nvPr/>
        </p:nvSpPr>
        <p:spPr bwMode="auto">
          <a:xfrm>
            <a:off x="6889750" y="3403600"/>
            <a:ext cx="576263" cy="576263"/>
          </a:xfrm>
          <a:prstGeom prst="ellipse">
            <a:avLst/>
          </a:prstGeom>
          <a:solidFill>
            <a:schemeClr val="bg1">
              <a:alpha val="8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98" name="Oval 50"/>
          <p:cNvSpPr>
            <a:spLocks noChangeArrowheads="1"/>
          </p:cNvSpPr>
          <p:nvPr/>
        </p:nvSpPr>
        <p:spPr bwMode="auto">
          <a:xfrm>
            <a:off x="7334250" y="3403600"/>
            <a:ext cx="576263" cy="576263"/>
          </a:xfrm>
          <a:prstGeom prst="ellipse">
            <a:avLst/>
          </a:prstGeom>
          <a:solidFill>
            <a:schemeClr val="bg1">
              <a:alpha val="8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2311400" y="3357563"/>
            <a:ext cx="5632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한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걸음씩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360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en-US" altLang="ko-KR" sz="1200">
                <a:latin typeface="HY헤드라인M" pitchFamily="18" charset="-127"/>
                <a:ea typeface="HY헤드라인M" pitchFamily="18" charset="-127"/>
              </a:rPr>
              <a:t>    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나아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갈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때에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7475538" y="5661620"/>
            <a:ext cx="1231427" cy="92333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1/8</a:t>
            </a:r>
            <a:endParaRPr lang="en-US" altLang="ko-KR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9672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28" name="Picture 24" descr="찬미0847-2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333375"/>
            <a:ext cx="80391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9" name="Picture 25" descr="찬미0847-2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2060575"/>
            <a:ext cx="710565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1717675" y="1563688"/>
            <a:ext cx="6546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많은 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적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들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견고한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성이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>
                <a:latin typeface="HY헤드라인M" pitchFamily="18" charset="-127"/>
                <a:ea typeface="HY헤드라인M" pitchFamily="18" charset="-127"/>
              </a:rPr>
              <a:t>-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1979613" y="3230563"/>
            <a:ext cx="5022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나를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두렵게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360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en-US" altLang="ko-KR" sz="1200">
                <a:latin typeface="HY헤드라인M" pitchFamily="18" charset="-127"/>
                <a:ea typeface="HY헤드라인M" pitchFamily="18" charset="-127"/>
              </a:rPr>
              <a:t>        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하지만</a:t>
            </a:r>
          </a:p>
        </p:txBody>
      </p:sp>
      <p:sp>
        <p:nvSpPr>
          <p:cNvPr id="21532" name="AutoShape 2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6725" y="6092825"/>
            <a:ext cx="1728788" cy="230188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1. </a:t>
            </a:r>
            <a:r>
              <a:rPr lang="ko-KR" altLang="en-US" sz="1200"/>
              <a:t>주님이 주신 땅으로</a:t>
            </a:r>
          </a:p>
        </p:txBody>
      </p:sp>
      <p:sp>
        <p:nvSpPr>
          <p:cNvPr id="21533" name="AutoShape 2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271713" y="6092825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>
                <a:solidFill>
                  <a:srgbClr val="FF3300"/>
                </a:solidFill>
              </a:rPr>
              <a:t>2. </a:t>
            </a:r>
            <a:r>
              <a:rPr lang="ko-KR" altLang="en-US" sz="1200">
                <a:solidFill>
                  <a:srgbClr val="FF3300"/>
                </a:solidFill>
              </a:rPr>
              <a:t>수 많은 적들과</a:t>
            </a:r>
          </a:p>
        </p:txBody>
      </p:sp>
      <p:sp>
        <p:nvSpPr>
          <p:cNvPr id="21534" name="AutoShape 30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927475" y="6092825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3. </a:t>
            </a:r>
            <a:r>
              <a:rPr lang="ko-KR" altLang="en-US" sz="1200"/>
              <a:t>주님 신뢰 함으로</a:t>
            </a:r>
          </a:p>
        </p:txBody>
      </p:sp>
      <p:sp>
        <p:nvSpPr>
          <p:cNvPr id="21535" name="AutoShape 3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584825" y="6092825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4. </a:t>
            </a:r>
            <a:r>
              <a:rPr lang="ko-KR" altLang="en-US" sz="1200"/>
              <a:t>주님이 주시는</a:t>
            </a:r>
          </a:p>
        </p:txBody>
      </p:sp>
      <p:sp>
        <p:nvSpPr>
          <p:cNvPr id="21536" name="AutoShape 32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266950" y="6369050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6. </a:t>
            </a:r>
            <a:r>
              <a:rPr lang="ko-KR" altLang="en-US" sz="1200"/>
              <a:t>그 날에 주께서</a:t>
            </a:r>
          </a:p>
        </p:txBody>
      </p:sp>
      <p:sp>
        <p:nvSpPr>
          <p:cNvPr id="21537" name="AutoShape 33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580063" y="6369050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8. </a:t>
            </a:r>
            <a:r>
              <a:rPr lang="ko-KR" altLang="en-US" sz="1200"/>
              <a:t>그 날에 주께서</a:t>
            </a:r>
          </a:p>
        </p:txBody>
      </p:sp>
      <p:sp>
        <p:nvSpPr>
          <p:cNvPr id="21539" name="AutoShape 35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6725" y="6367463"/>
            <a:ext cx="1728788" cy="230187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5. </a:t>
            </a:r>
            <a:r>
              <a:rPr lang="ko-KR" altLang="en-US" sz="1200"/>
              <a:t>이 산지를</a:t>
            </a:r>
          </a:p>
        </p:txBody>
      </p:sp>
      <p:sp>
        <p:nvSpPr>
          <p:cNvPr id="21540" name="AutoShape 36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3922713" y="6369050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7. </a:t>
            </a:r>
            <a:r>
              <a:rPr lang="ko-KR" altLang="en-US" sz="1200"/>
              <a:t>그 땅을 취하리니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7340775" y="5679876"/>
            <a:ext cx="1231427" cy="92333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2/8</a:t>
            </a:r>
            <a:endParaRPr lang="en-US" altLang="ko-KR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487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3" name="Picture 23" descr="찬미0847-3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404813"/>
            <a:ext cx="66770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4" name="Picture 24" descr="찬미0847-3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2062163"/>
            <a:ext cx="666750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2392363" y="1479550"/>
            <a:ext cx="461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주님을 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신뢰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함으로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3600">
                <a:latin typeface="HY헤드라인M" pitchFamily="18" charset="-127"/>
                <a:ea typeface="HY헤드라인M" pitchFamily="18" charset="-127"/>
              </a:rPr>
              <a:t>-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2432050" y="3159125"/>
            <a:ext cx="4870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주님을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 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의지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함으로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3600">
                <a:latin typeface="HY헤드라인M" pitchFamily="18" charset="-127"/>
                <a:ea typeface="HY헤드라인M" pitchFamily="18" charset="-127"/>
              </a:rPr>
              <a:t>-</a:t>
            </a:r>
          </a:p>
        </p:txBody>
      </p:sp>
      <p:sp>
        <p:nvSpPr>
          <p:cNvPr id="20507" name="AutoShape 2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6725" y="6092825"/>
            <a:ext cx="1728788" cy="230188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1. </a:t>
            </a:r>
            <a:r>
              <a:rPr lang="ko-KR" altLang="en-US" sz="1200"/>
              <a:t>주님이 주신 땅으로</a:t>
            </a:r>
          </a:p>
        </p:txBody>
      </p:sp>
      <p:sp>
        <p:nvSpPr>
          <p:cNvPr id="20508" name="AutoShape 2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271713" y="6092825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2. </a:t>
            </a:r>
            <a:r>
              <a:rPr lang="ko-KR" altLang="en-US" sz="1200"/>
              <a:t>수 많은 적들과</a:t>
            </a:r>
          </a:p>
        </p:txBody>
      </p:sp>
      <p:sp>
        <p:nvSpPr>
          <p:cNvPr id="20509" name="AutoShape 2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927475" y="6092825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>
                <a:solidFill>
                  <a:srgbClr val="FF3300"/>
                </a:solidFill>
              </a:rPr>
              <a:t>3. </a:t>
            </a:r>
            <a:r>
              <a:rPr lang="ko-KR" altLang="en-US" sz="1200">
                <a:solidFill>
                  <a:srgbClr val="FF3300"/>
                </a:solidFill>
              </a:rPr>
              <a:t>주님 신뢰 함으로</a:t>
            </a:r>
          </a:p>
        </p:txBody>
      </p:sp>
      <p:sp>
        <p:nvSpPr>
          <p:cNvPr id="20510" name="AutoShape 3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584825" y="6092825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4. </a:t>
            </a:r>
            <a:r>
              <a:rPr lang="ko-KR" altLang="en-US" sz="1200"/>
              <a:t>주님이 주시는</a:t>
            </a:r>
          </a:p>
        </p:txBody>
      </p:sp>
      <p:sp>
        <p:nvSpPr>
          <p:cNvPr id="20511" name="AutoShape 3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266950" y="6369050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6. </a:t>
            </a:r>
            <a:r>
              <a:rPr lang="ko-KR" altLang="en-US" sz="1200"/>
              <a:t>그 날에 주께서</a:t>
            </a:r>
          </a:p>
        </p:txBody>
      </p:sp>
      <p:sp>
        <p:nvSpPr>
          <p:cNvPr id="20512" name="AutoShape 32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580063" y="6369050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8. </a:t>
            </a:r>
            <a:r>
              <a:rPr lang="ko-KR" altLang="en-US" sz="1200"/>
              <a:t>그 날에 주께서</a:t>
            </a:r>
          </a:p>
        </p:txBody>
      </p:sp>
      <p:sp>
        <p:nvSpPr>
          <p:cNvPr id="20514" name="AutoShape 34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6725" y="6367463"/>
            <a:ext cx="1728788" cy="230187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5. </a:t>
            </a:r>
            <a:r>
              <a:rPr lang="ko-KR" altLang="en-US" sz="1200"/>
              <a:t>이 산지를</a:t>
            </a:r>
          </a:p>
        </p:txBody>
      </p:sp>
      <p:sp>
        <p:nvSpPr>
          <p:cNvPr id="20515" name="AutoShape 35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3922713" y="6369050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7. </a:t>
            </a:r>
            <a:r>
              <a:rPr lang="ko-KR" altLang="en-US" sz="1200"/>
              <a:t>그 땅을 취하리니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7340775" y="5679876"/>
            <a:ext cx="1231427" cy="92333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3/8</a:t>
            </a:r>
            <a:endParaRPr lang="en-US" altLang="ko-KR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2437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77" name="Picture 21" descr="찬미0847-4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333375"/>
            <a:ext cx="78105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8" name="Picture 22" descr="찬미0847-4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2060575"/>
            <a:ext cx="78390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1692275" y="1484313"/>
            <a:ext cx="6496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주님이 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주시는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담대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함으로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3600">
                <a:latin typeface="HY헤드라인M" pitchFamily="18" charset="-127"/>
                <a:ea typeface="HY헤드라인M" pitchFamily="18" charset="-127"/>
              </a:rPr>
              <a:t>-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2019300" y="3230563"/>
            <a:ext cx="6038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큰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소리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외치며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360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en-US" altLang="ko-KR" sz="1200"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나아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가네</a:t>
            </a:r>
          </a:p>
        </p:txBody>
      </p:sp>
      <p:sp>
        <p:nvSpPr>
          <p:cNvPr id="19481" name="AutoShape 2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6725" y="6092825"/>
            <a:ext cx="1728788" cy="230188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1. </a:t>
            </a:r>
            <a:r>
              <a:rPr lang="ko-KR" altLang="en-US" sz="1200"/>
              <a:t>주님이 주신 땅으로</a:t>
            </a:r>
          </a:p>
        </p:txBody>
      </p:sp>
      <p:sp>
        <p:nvSpPr>
          <p:cNvPr id="19482" name="AutoShape 2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271713" y="6092825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2. </a:t>
            </a:r>
            <a:r>
              <a:rPr lang="ko-KR" altLang="en-US" sz="1200"/>
              <a:t>수 많은 적들과</a:t>
            </a:r>
          </a:p>
        </p:txBody>
      </p:sp>
      <p:sp>
        <p:nvSpPr>
          <p:cNvPr id="19483" name="AutoShape 2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927475" y="6092825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3. </a:t>
            </a:r>
            <a:r>
              <a:rPr lang="ko-KR" altLang="en-US" sz="1200"/>
              <a:t>주님 신뢰 함으로</a:t>
            </a:r>
          </a:p>
        </p:txBody>
      </p:sp>
      <p:sp>
        <p:nvSpPr>
          <p:cNvPr id="19484" name="AutoShape 28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584825" y="6092825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>
                <a:solidFill>
                  <a:srgbClr val="FF3300"/>
                </a:solidFill>
              </a:rPr>
              <a:t>4. </a:t>
            </a:r>
            <a:r>
              <a:rPr lang="ko-KR" altLang="en-US" sz="1200">
                <a:solidFill>
                  <a:srgbClr val="FF3300"/>
                </a:solidFill>
              </a:rPr>
              <a:t>주님이 주시는</a:t>
            </a:r>
          </a:p>
        </p:txBody>
      </p:sp>
      <p:sp>
        <p:nvSpPr>
          <p:cNvPr id="19485" name="AutoShape 29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266950" y="6369050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6. </a:t>
            </a:r>
            <a:r>
              <a:rPr lang="ko-KR" altLang="en-US" sz="1200"/>
              <a:t>그 날에 주께서</a:t>
            </a:r>
          </a:p>
        </p:txBody>
      </p:sp>
      <p:sp>
        <p:nvSpPr>
          <p:cNvPr id="19486" name="AutoShape 30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580063" y="6369050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8. </a:t>
            </a:r>
            <a:r>
              <a:rPr lang="ko-KR" altLang="en-US" sz="1200"/>
              <a:t>그 날에 주께서</a:t>
            </a:r>
          </a:p>
        </p:txBody>
      </p:sp>
      <p:sp>
        <p:nvSpPr>
          <p:cNvPr id="19488" name="AutoShape 32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6725" y="6367463"/>
            <a:ext cx="1728788" cy="230187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5. </a:t>
            </a:r>
            <a:r>
              <a:rPr lang="ko-KR" altLang="en-US" sz="1200"/>
              <a:t>이 산지를</a:t>
            </a:r>
          </a:p>
        </p:txBody>
      </p:sp>
      <p:sp>
        <p:nvSpPr>
          <p:cNvPr id="19489" name="AutoShape 33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3922713" y="6369050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7. </a:t>
            </a:r>
            <a:r>
              <a:rPr lang="ko-KR" altLang="en-US" sz="1200"/>
              <a:t>그 땅을 취하리니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7340775" y="5679876"/>
            <a:ext cx="1231427" cy="92333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4/8</a:t>
            </a:r>
            <a:endParaRPr lang="en-US" altLang="ko-KR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6315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57" name="Picture 25" descr="찬미0847-5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563563"/>
            <a:ext cx="782955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1776413" y="1773238"/>
            <a:ext cx="6254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이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산지를 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 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내게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소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en-US" altLang="ko-KR" sz="120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서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3600">
                <a:latin typeface="HY헤드라인M" pitchFamily="18" charset="-127"/>
                <a:ea typeface="HY헤드라인M" pitchFamily="18" charset="-127"/>
              </a:rPr>
              <a:t>-</a:t>
            </a:r>
          </a:p>
        </p:txBody>
      </p:sp>
      <p:sp>
        <p:nvSpPr>
          <p:cNvPr id="18459" name="AutoShape 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66725" y="6092825"/>
            <a:ext cx="1728788" cy="230188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1. </a:t>
            </a:r>
            <a:r>
              <a:rPr lang="ko-KR" altLang="en-US" sz="1200"/>
              <a:t>주님이 주신 땅으로</a:t>
            </a:r>
          </a:p>
        </p:txBody>
      </p:sp>
      <p:sp>
        <p:nvSpPr>
          <p:cNvPr id="18460" name="AutoShape 2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71713" y="6092825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2. </a:t>
            </a:r>
            <a:r>
              <a:rPr lang="ko-KR" altLang="en-US" sz="1200"/>
              <a:t>수 많은 적들과</a:t>
            </a:r>
          </a:p>
        </p:txBody>
      </p:sp>
      <p:sp>
        <p:nvSpPr>
          <p:cNvPr id="18461" name="AutoShape 2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927475" y="6092825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3. </a:t>
            </a:r>
            <a:r>
              <a:rPr lang="ko-KR" altLang="en-US" sz="1200"/>
              <a:t>주님 신뢰 함으로</a:t>
            </a:r>
          </a:p>
        </p:txBody>
      </p:sp>
      <p:sp>
        <p:nvSpPr>
          <p:cNvPr id="18462" name="AutoShape 30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584825" y="6092825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4. </a:t>
            </a:r>
            <a:r>
              <a:rPr lang="ko-KR" altLang="en-US" sz="1200"/>
              <a:t>주님이 주시는</a:t>
            </a:r>
          </a:p>
        </p:txBody>
      </p:sp>
      <p:sp>
        <p:nvSpPr>
          <p:cNvPr id="18463" name="AutoShape 3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266950" y="6369050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6. </a:t>
            </a:r>
            <a:r>
              <a:rPr lang="ko-KR" altLang="en-US" sz="1200"/>
              <a:t>그 날에 주께서</a:t>
            </a:r>
          </a:p>
        </p:txBody>
      </p:sp>
      <p:sp>
        <p:nvSpPr>
          <p:cNvPr id="18464" name="AutoShape 32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5580063" y="6369050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8. </a:t>
            </a:r>
            <a:r>
              <a:rPr lang="ko-KR" altLang="en-US" sz="1200"/>
              <a:t>그 날에 주께서</a:t>
            </a:r>
          </a:p>
        </p:txBody>
      </p:sp>
      <p:sp>
        <p:nvSpPr>
          <p:cNvPr id="18466" name="AutoShape 34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66725" y="6367463"/>
            <a:ext cx="1728788" cy="230187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>
                <a:solidFill>
                  <a:srgbClr val="FF3300"/>
                </a:solidFill>
              </a:rPr>
              <a:t>5. </a:t>
            </a:r>
            <a:r>
              <a:rPr lang="ko-KR" altLang="en-US" sz="1200">
                <a:solidFill>
                  <a:srgbClr val="FF3300"/>
                </a:solidFill>
              </a:rPr>
              <a:t>이 산지를</a:t>
            </a:r>
          </a:p>
        </p:txBody>
      </p:sp>
      <p:sp>
        <p:nvSpPr>
          <p:cNvPr id="18467" name="AutoShape 35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922713" y="6369050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7. </a:t>
            </a:r>
            <a:r>
              <a:rPr lang="ko-KR" altLang="en-US" sz="1200"/>
              <a:t>그 땅을 취하리니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7340775" y="5679876"/>
            <a:ext cx="1231427" cy="92333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5/8</a:t>
            </a:r>
            <a:endParaRPr lang="en-US" altLang="ko-KR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5597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38" name="Picture 30" descr="찬미0847-6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844675"/>
            <a:ext cx="840105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1820863" y="1412875"/>
            <a:ext cx="6407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그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날에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360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en-US" altLang="ko-KR" sz="120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주께서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 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말씀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360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en-US" altLang="ko-KR" sz="120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하신</a:t>
            </a:r>
          </a:p>
        </p:txBody>
      </p:sp>
      <p:pic>
        <p:nvPicPr>
          <p:cNvPr id="17441" name="Picture 33" descr="찬미0847-6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81343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42" name="AutoShape 3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6725" y="6092825"/>
            <a:ext cx="1728788" cy="230188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1. </a:t>
            </a:r>
            <a:r>
              <a:rPr lang="ko-KR" altLang="en-US" sz="1200"/>
              <a:t>주님이 주신 땅으로</a:t>
            </a:r>
          </a:p>
        </p:txBody>
      </p:sp>
      <p:sp>
        <p:nvSpPr>
          <p:cNvPr id="17443" name="AutoShape 3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271713" y="6092825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2. </a:t>
            </a:r>
            <a:r>
              <a:rPr lang="ko-KR" altLang="en-US" sz="1200"/>
              <a:t>수 많은 적들과</a:t>
            </a:r>
          </a:p>
        </p:txBody>
      </p:sp>
      <p:sp>
        <p:nvSpPr>
          <p:cNvPr id="17444" name="AutoShape 3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927475" y="6092825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3. </a:t>
            </a:r>
            <a:r>
              <a:rPr lang="ko-KR" altLang="en-US" sz="1200"/>
              <a:t>주님 신뢰 함으로</a:t>
            </a:r>
          </a:p>
        </p:txBody>
      </p:sp>
      <p:sp>
        <p:nvSpPr>
          <p:cNvPr id="17445" name="AutoShape 3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584825" y="6092825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4. </a:t>
            </a:r>
            <a:r>
              <a:rPr lang="ko-KR" altLang="en-US" sz="1200"/>
              <a:t>주님이 주시는</a:t>
            </a:r>
          </a:p>
        </p:txBody>
      </p:sp>
      <p:sp>
        <p:nvSpPr>
          <p:cNvPr id="17446" name="AutoShape 38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266950" y="6369050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>
                <a:solidFill>
                  <a:srgbClr val="FF3300"/>
                </a:solidFill>
              </a:rPr>
              <a:t>6. </a:t>
            </a:r>
            <a:r>
              <a:rPr lang="ko-KR" altLang="en-US" sz="1200">
                <a:solidFill>
                  <a:srgbClr val="FF3300"/>
                </a:solidFill>
              </a:rPr>
              <a:t>그 날에 주께서</a:t>
            </a:r>
          </a:p>
        </p:txBody>
      </p:sp>
      <p:sp>
        <p:nvSpPr>
          <p:cNvPr id="17447" name="AutoShape 3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580063" y="6369050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8. </a:t>
            </a:r>
            <a:r>
              <a:rPr lang="ko-KR" altLang="en-US" sz="1200"/>
              <a:t>그 날에 주께서</a:t>
            </a:r>
          </a:p>
        </p:txBody>
      </p:sp>
      <p:sp>
        <p:nvSpPr>
          <p:cNvPr id="17449" name="AutoShape 4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6725" y="6367463"/>
            <a:ext cx="1728788" cy="230187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5. </a:t>
            </a:r>
            <a:r>
              <a:rPr lang="ko-KR" altLang="en-US" sz="1200"/>
              <a:t>이 산지를</a:t>
            </a:r>
          </a:p>
        </p:txBody>
      </p:sp>
      <p:sp>
        <p:nvSpPr>
          <p:cNvPr id="17450" name="AutoShape 42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3922713" y="6369050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7. </a:t>
            </a:r>
            <a:r>
              <a:rPr lang="ko-KR" altLang="en-US" sz="1200"/>
              <a:t>그 땅을 취하리니</a:t>
            </a:r>
          </a:p>
        </p:txBody>
      </p:sp>
      <p:sp>
        <p:nvSpPr>
          <p:cNvPr id="17454" name="Oval 46"/>
          <p:cNvSpPr>
            <a:spLocks noChangeArrowheads="1"/>
          </p:cNvSpPr>
          <p:nvPr/>
        </p:nvSpPr>
        <p:spPr bwMode="auto">
          <a:xfrm>
            <a:off x="1679575" y="3128963"/>
            <a:ext cx="576263" cy="576262"/>
          </a:xfrm>
          <a:prstGeom prst="ellipse">
            <a:avLst/>
          </a:prstGeom>
          <a:solidFill>
            <a:schemeClr val="bg1">
              <a:alpha val="8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7455" name="Oval 47"/>
          <p:cNvSpPr>
            <a:spLocks noChangeArrowheads="1"/>
          </p:cNvSpPr>
          <p:nvPr/>
        </p:nvSpPr>
        <p:spPr bwMode="auto">
          <a:xfrm>
            <a:off x="2132013" y="3141663"/>
            <a:ext cx="576262" cy="576262"/>
          </a:xfrm>
          <a:prstGeom prst="ellipse">
            <a:avLst/>
          </a:prstGeom>
          <a:solidFill>
            <a:schemeClr val="bg1">
              <a:alpha val="8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7456" name="Oval 48"/>
          <p:cNvSpPr>
            <a:spLocks noChangeArrowheads="1"/>
          </p:cNvSpPr>
          <p:nvPr/>
        </p:nvSpPr>
        <p:spPr bwMode="auto">
          <a:xfrm>
            <a:off x="2794000" y="3128963"/>
            <a:ext cx="576263" cy="576262"/>
          </a:xfrm>
          <a:prstGeom prst="ellipse">
            <a:avLst/>
          </a:prstGeom>
          <a:solidFill>
            <a:schemeClr val="bg1">
              <a:alpha val="8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7457" name="Oval 49"/>
          <p:cNvSpPr>
            <a:spLocks noChangeArrowheads="1"/>
          </p:cNvSpPr>
          <p:nvPr/>
        </p:nvSpPr>
        <p:spPr bwMode="auto">
          <a:xfrm>
            <a:off x="3254375" y="3128963"/>
            <a:ext cx="576263" cy="576262"/>
          </a:xfrm>
          <a:prstGeom prst="ellipse">
            <a:avLst/>
          </a:prstGeom>
          <a:solidFill>
            <a:schemeClr val="bg1">
              <a:alpha val="8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7458" name="Oval 50"/>
          <p:cNvSpPr>
            <a:spLocks noChangeArrowheads="1"/>
          </p:cNvSpPr>
          <p:nvPr/>
        </p:nvSpPr>
        <p:spPr bwMode="auto">
          <a:xfrm>
            <a:off x="4310063" y="3141663"/>
            <a:ext cx="576262" cy="576262"/>
          </a:xfrm>
          <a:prstGeom prst="ellipse">
            <a:avLst/>
          </a:prstGeom>
          <a:solidFill>
            <a:schemeClr val="bg1">
              <a:alpha val="8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7459" name="Oval 51"/>
          <p:cNvSpPr>
            <a:spLocks noChangeArrowheads="1"/>
          </p:cNvSpPr>
          <p:nvPr/>
        </p:nvSpPr>
        <p:spPr bwMode="auto">
          <a:xfrm>
            <a:off x="4787900" y="3141663"/>
            <a:ext cx="576263" cy="576262"/>
          </a:xfrm>
          <a:prstGeom prst="ellipse">
            <a:avLst/>
          </a:prstGeom>
          <a:solidFill>
            <a:schemeClr val="bg1">
              <a:alpha val="8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7460" name="Oval 52"/>
          <p:cNvSpPr>
            <a:spLocks noChangeArrowheads="1"/>
          </p:cNvSpPr>
          <p:nvPr/>
        </p:nvSpPr>
        <p:spPr bwMode="auto">
          <a:xfrm>
            <a:off x="5232400" y="3141663"/>
            <a:ext cx="576263" cy="576262"/>
          </a:xfrm>
          <a:prstGeom prst="ellipse">
            <a:avLst/>
          </a:prstGeom>
          <a:solidFill>
            <a:schemeClr val="bg1">
              <a:alpha val="8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7461" name="Oval 53"/>
          <p:cNvSpPr>
            <a:spLocks noChangeArrowheads="1"/>
          </p:cNvSpPr>
          <p:nvPr/>
        </p:nvSpPr>
        <p:spPr bwMode="auto">
          <a:xfrm>
            <a:off x="6130925" y="3116263"/>
            <a:ext cx="576263" cy="576262"/>
          </a:xfrm>
          <a:prstGeom prst="ellipse">
            <a:avLst/>
          </a:prstGeom>
          <a:solidFill>
            <a:schemeClr val="bg1">
              <a:alpha val="8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7462" name="Oval 54"/>
          <p:cNvSpPr>
            <a:spLocks noChangeArrowheads="1"/>
          </p:cNvSpPr>
          <p:nvPr/>
        </p:nvSpPr>
        <p:spPr bwMode="auto">
          <a:xfrm>
            <a:off x="6550025" y="3141663"/>
            <a:ext cx="576263" cy="576262"/>
          </a:xfrm>
          <a:prstGeom prst="ellipse">
            <a:avLst/>
          </a:prstGeom>
          <a:solidFill>
            <a:schemeClr val="bg1">
              <a:alpha val="8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7463" name="Oval 55"/>
          <p:cNvSpPr>
            <a:spLocks noChangeArrowheads="1"/>
          </p:cNvSpPr>
          <p:nvPr/>
        </p:nvSpPr>
        <p:spPr bwMode="auto">
          <a:xfrm>
            <a:off x="7019925" y="3141663"/>
            <a:ext cx="576263" cy="576262"/>
          </a:xfrm>
          <a:prstGeom prst="ellipse">
            <a:avLst/>
          </a:prstGeom>
          <a:solidFill>
            <a:schemeClr val="bg1">
              <a:alpha val="8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7464" name="Oval 56"/>
          <p:cNvSpPr>
            <a:spLocks noChangeArrowheads="1"/>
          </p:cNvSpPr>
          <p:nvPr/>
        </p:nvSpPr>
        <p:spPr bwMode="auto">
          <a:xfrm>
            <a:off x="7451725" y="3141663"/>
            <a:ext cx="576263" cy="576262"/>
          </a:xfrm>
          <a:prstGeom prst="ellipse">
            <a:avLst/>
          </a:prstGeom>
          <a:solidFill>
            <a:schemeClr val="bg1">
              <a:alpha val="8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1644650" y="3089275"/>
            <a:ext cx="6699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이제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내가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    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주님의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이름으로</a:t>
            </a:r>
            <a:r>
              <a:rPr lang="en-US" altLang="ko-KR" sz="3600">
                <a:latin typeface="HY헤드라인M" pitchFamily="18" charset="-127"/>
                <a:ea typeface="HY헤드라인M" pitchFamily="18" charset="-127"/>
              </a:rPr>
              <a:t>-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7340775" y="5679876"/>
            <a:ext cx="1231427" cy="92333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6/8</a:t>
            </a:r>
            <a:endParaRPr lang="en-US" altLang="ko-KR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6984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5" name="Picture 21" descr="찬미0847-7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404813"/>
            <a:ext cx="586740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2108200" y="1579563"/>
            <a:ext cx="3587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그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땅을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취하리니</a:t>
            </a:r>
          </a:p>
        </p:txBody>
      </p:sp>
      <p:pic>
        <p:nvPicPr>
          <p:cNvPr id="16407" name="Picture 23" descr="찬미0847-5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2205038"/>
            <a:ext cx="782955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09" name="AutoShape 2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6725" y="6092825"/>
            <a:ext cx="1728788" cy="230188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1. </a:t>
            </a:r>
            <a:r>
              <a:rPr lang="ko-KR" altLang="en-US" sz="1200"/>
              <a:t>주님이 주신 땅으로</a:t>
            </a:r>
          </a:p>
        </p:txBody>
      </p:sp>
      <p:sp>
        <p:nvSpPr>
          <p:cNvPr id="16410" name="AutoShape 2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271713" y="6092825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2. </a:t>
            </a:r>
            <a:r>
              <a:rPr lang="ko-KR" altLang="en-US" sz="1200"/>
              <a:t>수 많은 적들과</a:t>
            </a:r>
          </a:p>
        </p:txBody>
      </p:sp>
      <p:sp>
        <p:nvSpPr>
          <p:cNvPr id="16411" name="AutoShape 2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927475" y="6092825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3. </a:t>
            </a:r>
            <a:r>
              <a:rPr lang="ko-KR" altLang="en-US" sz="1200"/>
              <a:t>주님 신뢰 함으로</a:t>
            </a:r>
          </a:p>
        </p:txBody>
      </p:sp>
      <p:sp>
        <p:nvSpPr>
          <p:cNvPr id="16412" name="AutoShape 28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584825" y="6092825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4. </a:t>
            </a:r>
            <a:r>
              <a:rPr lang="ko-KR" altLang="en-US" sz="1200"/>
              <a:t>주님이 주시는</a:t>
            </a:r>
          </a:p>
        </p:txBody>
      </p:sp>
      <p:sp>
        <p:nvSpPr>
          <p:cNvPr id="16413" name="AutoShape 29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266950" y="6369050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6. </a:t>
            </a:r>
            <a:r>
              <a:rPr lang="ko-KR" altLang="en-US" sz="1200"/>
              <a:t>그 날에 주께서</a:t>
            </a:r>
          </a:p>
        </p:txBody>
      </p:sp>
      <p:sp>
        <p:nvSpPr>
          <p:cNvPr id="16414" name="AutoShape 30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580063" y="6369050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8. </a:t>
            </a:r>
            <a:r>
              <a:rPr lang="ko-KR" altLang="en-US" sz="1200"/>
              <a:t>그 날에 주께서</a:t>
            </a:r>
          </a:p>
        </p:txBody>
      </p:sp>
      <p:sp>
        <p:nvSpPr>
          <p:cNvPr id="16416" name="AutoShape 32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6725" y="6367463"/>
            <a:ext cx="1728788" cy="230187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5. </a:t>
            </a:r>
            <a:r>
              <a:rPr lang="ko-KR" altLang="en-US" sz="1200"/>
              <a:t>이 산지를</a:t>
            </a:r>
          </a:p>
        </p:txBody>
      </p:sp>
      <p:sp>
        <p:nvSpPr>
          <p:cNvPr id="16417" name="AutoShape 33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3922713" y="6369050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>
                <a:solidFill>
                  <a:srgbClr val="FF3300"/>
                </a:solidFill>
              </a:rPr>
              <a:t>7. </a:t>
            </a:r>
            <a:r>
              <a:rPr lang="ko-KR" altLang="en-US" sz="1200">
                <a:solidFill>
                  <a:srgbClr val="FF3300"/>
                </a:solidFill>
              </a:rPr>
              <a:t>그 땅을 취하리니</a:t>
            </a:r>
          </a:p>
        </p:txBody>
      </p:sp>
      <p:sp>
        <p:nvSpPr>
          <p:cNvPr id="16419" name="Oval 35"/>
          <p:cNvSpPr>
            <a:spLocks noChangeArrowheads="1"/>
          </p:cNvSpPr>
          <p:nvPr/>
        </p:nvSpPr>
        <p:spPr bwMode="auto">
          <a:xfrm>
            <a:off x="4452938" y="3475038"/>
            <a:ext cx="576262" cy="576262"/>
          </a:xfrm>
          <a:prstGeom prst="ellipse">
            <a:avLst/>
          </a:prstGeom>
          <a:solidFill>
            <a:schemeClr val="bg1">
              <a:alpha val="8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6420" name="Oval 36"/>
          <p:cNvSpPr>
            <a:spLocks noChangeArrowheads="1"/>
          </p:cNvSpPr>
          <p:nvPr/>
        </p:nvSpPr>
        <p:spPr bwMode="auto">
          <a:xfrm>
            <a:off x="4892675" y="3475038"/>
            <a:ext cx="576263" cy="576262"/>
          </a:xfrm>
          <a:prstGeom prst="ellipse">
            <a:avLst/>
          </a:prstGeom>
          <a:solidFill>
            <a:schemeClr val="bg1">
              <a:alpha val="8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6421" name="Oval 37"/>
          <p:cNvSpPr>
            <a:spLocks noChangeArrowheads="1"/>
          </p:cNvSpPr>
          <p:nvPr/>
        </p:nvSpPr>
        <p:spPr bwMode="auto">
          <a:xfrm>
            <a:off x="5630863" y="3462338"/>
            <a:ext cx="576262" cy="576262"/>
          </a:xfrm>
          <a:prstGeom prst="ellipse">
            <a:avLst/>
          </a:prstGeom>
          <a:solidFill>
            <a:schemeClr val="bg1">
              <a:alpha val="8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6422" name="Oval 38"/>
          <p:cNvSpPr>
            <a:spLocks noChangeArrowheads="1"/>
          </p:cNvSpPr>
          <p:nvPr/>
        </p:nvSpPr>
        <p:spPr bwMode="auto">
          <a:xfrm>
            <a:off x="6130925" y="3487738"/>
            <a:ext cx="576263" cy="576262"/>
          </a:xfrm>
          <a:prstGeom prst="ellipse">
            <a:avLst/>
          </a:prstGeom>
          <a:solidFill>
            <a:schemeClr val="bg1">
              <a:alpha val="8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6423" name="Oval 39"/>
          <p:cNvSpPr>
            <a:spLocks noChangeArrowheads="1"/>
          </p:cNvSpPr>
          <p:nvPr/>
        </p:nvSpPr>
        <p:spPr bwMode="auto">
          <a:xfrm>
            <a:off x="7065963" y="3475038"/>
            <a:ext cx="576262" cy="576262"/>
          </a:xfrm>
          <a:prstGeom prst="ellipse">
            <a:avLst/>
          </a:prstGeom>
          <a:solidFill>
            <a:schemeClr val="bg1">
              <a:alpha val="8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1776413" y="3414713"/>
            <a:ext cx="6254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이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산지를 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 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내게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소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en-US" altLang="ko-KR" sz="120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서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3600">
                <a:latin typeface="HY헤드라인M" pitchFamily="18" charset="-127"/>
                <a:ea typeface="HY헤드라인M" pitchFamily="18" charset="-127"/>
              </a:rPr>
              <a:t>-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7340775" y="5679876"/>
            <a:ext cx="1231427" cy="92333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7/8</a:t>
            </a:r>
            <a:endParaRPr lang="en-US" altLang="ko-KR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2219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88" name="Picture 28" descr="찬미0847-6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844675"/>
            <a:ext cx="840105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1820863" y="1412875"/>
            <a:ext cx="6407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그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날에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360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en-US" altLang="ko-KR" sz="120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주께서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 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말씀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360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en-US" altLang="ko-KR" sz="120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하신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1644650" y="3089275"/>
            <a:ext cx="6699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이제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내가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    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주님의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이름으로</a:t>
            </a:r>
            <a:r>
              <a:rPr lang="en-US" altLang="ko-KR" sz="3600">
                <a:latin typeface="HY헤드라인M" pitchFamily="18" charset="-127"/>
                <a:ea typeface="HY헤드라인M" pitchFamily="18" charset="-127"/>
              </a:rPr>
              <a:t>-</a:t>
            </a:r>
          </a:p>
        </p:txBody>
      </p:sp>
      <p:pic>
        <p:nvPicPr>
          <p:cNvPr id="15391" name="Picture 31" descr="찬미0847-6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81343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92" name="AutoShape 3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6725" y="6092825"/>
            <a:ext cx="1728788" cy="230188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1. </a:t>
            </a:r>
            <a:r>
              <a:rPr lang="ko-KR" altLang="en-US" sz="1200"/>
              <a:t>주님이 주신 땅으로</a:t>
            </a:r>
          </a:p>
        </p:txBody>
      </p:sp>
      <p:sp>
        <p:nvSpPr>
          <p:cNvPr id="15393" name="AutoShape 3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271713" y="6092825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2. </a:t>
            </a:r>
            <a:r>
              <a:rPr lang="ko-KR" altLang="en-US" sz="1200"/>
              <a:t>수 많은 적들과</a:t>
            </a:r>
          </a:p>
        </p:txBody>
      </p:sp>
      <p:sp>
        <p:nvSpPr>
          <p:cNvPr id="15394" name="AutoShape 3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927475" y="6092825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3. </a:t>
            </a:r>
            <a:r>
              <a:rPr lang="ko-KR" altLang="en-US" sz="1200"/>
              <a:t>주님 신뢰 함으로</a:t>
            </a:r>
          </a:p>
        </p:txBody>
      </p:sp>
      <p:sp>
        <p:nvSpPr>
          <p:cNvPr id="15395" name="AutoShape 3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584825" y="6092825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4. </a:t>
            </a:r>
            <a:r>
              <a:rPr lang="ko-KR" altLang="en-US" sz="1200"/>
              <a:t>주님이 주시는</a:t>
            </a:r>
          </a:p>
        </p:txBody>
      </p:sp>
      <p:sp>
        <p:nvSpPr>
          <p:cNvPr id="15396" name="AutoShape 3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266950" y="6369050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6. </a:t>
            </a:r>
            <a:r>
              <a:rPr lang="ko-KR" altLang="en-US" sz="1200"/>
              <a:t>그 날에 주께서</a:t>
            </a:r>
          </a:p>
        </p:txBody>
      </p:sp>
      <p:sp>
        <p:nvSpPr>
          <p:cNvPr id="15397" name="AutoShape 3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580063" y="6369050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>
                <a:solidFill>
                  <a:srgbClr val="FF3300"/>
                </a:solidFill>
              </a:rPr>
              <a:t>8. </a:t>
            </a:r>
            <a:r>
              <a:rPr lang="ko-KR" altLang="en-US" sz="1200">
                <a:solidFill>
                  <a:srgbClr val="FF3300"/>
                </a:solidFill>
              </a:rPr>
              <a:t>그 날에 주께서</a:t>
            </a:r>
          </a:p>
        </p:txBody>
      </p:sp>
      <p:sp>
        <p:nvSpPr>
          <p:cNvPr id="15399" name="AutoShape 39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66725" y="6367463"/>
            <a:ext cx="1728788" cy="230187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5. </a:t>
            </a:r>
            <a:r>
              <a:rPr lang="ko-KR" altLang="en-US" sz="1200"/>
              <a:t>이 산지를</a:t>
            </a:r>
          </a:p>
        </p:txBody>
      </p:sp>
      <p:sp>
        <p:nvSpPr>
          <p:cNvPr id="15400" name="AutoShape 40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3922713" y="6369050"/>
            <a:ext cx="1584325" cy="215900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ko-KR" sz="1200"/>
              <a:t>7. </a:t>
            </a:r>
            <a:r>
              <a:rPr lang="ko-KR" altLang="en-US" sz="1200"/>
              <a:t>그 땅을 취하리니</a:t>
            </a:r>
          </a:p>
        </p:txBody>
      </p:sp>
      <p:pic>
        <p:nvPicPr>
          <p:cNvPr id="16" name="Picture 19" descr="찬미0847-7-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05039"/>
            <a:ext cx="62293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926457" y="5163914"/>
            <a:ext cx="4362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그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땅을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취하리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3600">
                <a:latin typeface="HY헤드라인M" pitchFamily="18" charset="-127"/>
                <a:ea typeface="HY헤드라인M" pitchFamily="18" charset="-127"/>
              </a:rPr>
              <a:t>니 </a:t>
            </a:r>
            <a:r>
              <a:rPr lang="ko-KR" altLang="en-US" sz="120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3600">
                <a:latin typeface="HY헤드라인M" pitchFamily="18" charset="-127"/>
                <a:ea typeface="HY헤드라인M" pitchFamily="18" charset="-127"/>
              </a:rPr>
              <a:t>-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7340775" y="5679876"/>
            <a:ext cx="1231427" cy="92333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8/8</a:t>
            </a:r>
            <a:endParaRPr lang="en-US" altLang="ko-KR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7976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401</Words>
  <Application>Microsoft Office PowerPoint</Application>
  <PresentationFormat>화면 슬라이드 쇼(4:3)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Elim</dc:creator>
  <cp:lastModifiedBy>Elim</cp:lastModifiedBy>
  <cp:revision>1</cp:revision>
  <dcterms:created xsi:type="dcterms:W3CDTF">2014-09-21T00:06:42Z</dcterms:created>
  <dcterms:modified xsi:type="dcterms:W3CDTF">2014-09-21T00:06:57Z</dcterms:modified>
</cp:coreProperties>
</file>