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898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14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99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61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14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406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4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10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74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6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73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62F3F-BE58-47EC-B0BA-79ADDC2A649F}" type="datetimeFigureOut">
              <a:rPr lang="ko-KR" altLang="en-US" smtClean="0"/>
              <a:t>2016-04-16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8EEF7-E4AA-42A2-8D31-CF5B3817CE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01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 </a:t>
            </a:r>
            <a:r>
              <a:rPr lang="en-US" altLang="ko-KR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4 - </a:t>
            </a:r>
            <a:fld id="{CE0DD276-6A15-4EE6-A2F8-938462BE3462}" type="slidenum">
              <a:rPr lang="en-US" altLang="ko-KR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pPr/>
              <a:t>1</a:t>
            </a:fld>
            <a:endParaRPr lang="en-US" altLang="ko-KR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2053" name="Picture 5" descr="오직주의사랑에매여-1 복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7792404" y="5758162"/>
            <a:ext cx="1184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1/4</a:t>
            </a:r>
            <a:endParaRPr lang="en-US" altLang="ko-KR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297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 </a:t>
            </a:r>
            <a:r>
              <a:rPr lang="en-US" altLang="ko-KR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4 - </a:t>
            </a:r>
            <a:fld id="{4DFF9D52-7214-4846-9F3E-469C0E3A8E12}" type="slidenum">
              <a:rPr lang="en-US" altLang="ko-KR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pPr/>
              <a:t>2</a:t>
            </a:fld>
            <a:endParaRPr lang="en-US" altLang="ko-KR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3076" name="Picture 4" descr="오직주의사랑에매여-2 복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333556" y="281796"/>
            <a:ext cx="934528" cy="460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7792404" y="5758162"/>
            <a:ext cx="1184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2/4</a:t>
            </a:r>
            <a:endParaRPr lang="en-US" altLang="ko-KR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590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 </a:t>
            </a:r>
            <a:r>
              <a:rPr lang="en-US" altLang="ko-KR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4 - </a:t>
            </a:r>
            <a:fld id="{38646779-F274-4F15-9C6C-E7A403C7F6EA}" type="slidenum">
              <a:rPr lang="en-US" altLang="ko-KR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pPr/>
              <a:t>3</a:t>
            </a:fld>
            <a:endParaRPr lang="en-US" altLang="ko-KR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4100" name="Picture 4" descr="오직주의사랑에매여-3 복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333556" y="281796"/>
            <a:ext cx="934528" cy="460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7792404" y="5758162"/>
            <a:ext cx="1184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3/4</a:t>
            </a:r>
            <a:endParaRPr lang="en-US" altLang="ko-KR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7580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 </a:t>
            </a:r>
            <a:r>
              <a:rPr lang="en-US" altLang="ko-KR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4 - </a:t>
            </a:r>
            <a:fld id="{F35F6AC7-7899-403A-82BE-1EFA208DF926}" type="slidenum">
              <a:rPr lang="en-US" altLang="ko-KR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pPr/>
              <a:t>4</a:t>
            </a:fld>
            <a:endParaRPr lang="en-US" altLang="ko-KR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5124" name="Picture 4" descr="오직주의사랑에매여-4 복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81155" y="5495026"/>
            <a:ext cx="3234905" cy="1226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33556" y="281796"/>
            <a:ext cx="934528" cy="460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792404" y="5758162"/>
            <a:ext cx="1184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4/4</a:t>
            </a:r>
            <a:endParaRPr lang="en-US" altLang="ko-KR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907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20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HY견고딕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ted lee</dc:creator>
  <cp:lastModifiedBy>ted lee</cp:lastModifiedBy>
  <cp:revision>1</cp:revision>
  <dcterms:created xsi:type="dcterms:W3CDTF">2016-04-16T13:02:04Z</dcterms:created>
  <dcterms:modified xsi:type="dcterms:W3CDTF">2016-04-16T13:04:16Z</dcterms:modified>
</cp:coreProperties>
</file>