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2A500-02DD-46F3-A729-10913E6B9B38}" type="datetimeFigureOut">
              <a:rPr lang="ko-KR" altLang="en-US" smtClean="0"/>
              <a:t>2016-07-24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96843-A780-47F8-8162-A039DB48AAC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 descr="그림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7596336" y="5733256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1/7</a:t>
            </a:r>
            <a:endParaRPr lang="en-US" altLang="ko-K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660232" y="0"/>
            <a:ext cx="2483768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이땅의황무함을보소서(부흥)-0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7596336" y="5733256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2/7</a:t>
            </a:r>
            <a:endParaRPr lang="en-US" altLang="ko-K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이땅의황무함을보소서(부흥)-03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7596336" y="5733256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3/7</a:t>
            </a:r>
            <a:endParaRPr lang="en-US" altLang="ko-K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이땅의황무함을보소서(부흥)-04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7596336" y="5733256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4/7</a:t>
            </a:r>
            <a:endParaRPr lang="en-US" altLang="ko-K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 descr="이땅의황무함을보소서(부흥)-05-08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7596336" y="5733256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5/7</a:t>
            </a:r>
            <a:endParaRPr lang="en-US" altLang="ko-K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이땅의황무함을보소서(부흥)-06-09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7596336" y="5733256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6/7</a:t>
            </a:r>
            <a:endParaRPr lang="en-US" altLang="ko-K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이땅의황무함을보소서(부흥)-10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7596336" y="5733256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7/7</a:t>
            </a:r>
            <a:endParaRPr lang="en-US" altLang="ko-K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화면 슬라이드 쇼(4:3)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Elim</dc:creator>
  <cp:lastModifiedBy>Elim</cp:lastModifiedBy>
  <cp:revision>1</cp:revision>
  <dcterms:created xsi:type="dcterms:W3CDTF">2016-07-24T01:14:47Z</dcterms:created>
  <dcterms:modified xsi:type="dcterms:W3CDTF">2016-07-24T01:14:58Z</dcterms:modified>
</cp:coreProperties>
</file>