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1E646-062F-42DE-A228-0D9D7576F2E9}" type="datetimeFigureOut">
              <a:rPr lang="ko-KR" altLang="en-US" smtClean="0"/>
              <a:t>2016-04-03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BA274-E573-4E05-99CA-9A6593BD27D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D:\PPT작업\십자가의길순교자의삶\십자가의길순교자의삶1 사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D:\PPT작업\십자가의길순교자의삶\십자가의길순교자의삶2 사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PPT작업\십자가의길순교자의삶\십자가의길순교자의삶3 사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D:\PPT작업\십자가의길순교자의삶\십자가의길순교자의삶4 사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그림 1" descr="십자가의길순교자의삶5 사본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D:\PPT작업\십자가의길순교자의삶\십자가의길순교자의삶6 사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그림 1" descr="십자가의길순교자의삶7 사본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D:\PPT작업\십자가의길순교자의삶\십자가의길순교자의삶8 사본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Elim</dc:creator>
  <cp:lastModifiedBy>Elim</cp:lastModifiedBy>
  <cp:revision>1</cp:revision>
  <dcterms:created xsi:type="dcterms:W3CDTF">2016-04-03T01:22:45Z</dcterms:created>
  <dcterms:modified xsi:type="dcterms:W3CDTF">2016-04-03T01:23:15Z</dcterms:modified>
</cp:coreProperties>
</file>